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66" r:id="rId18"/>
    <p:sldId id="267" r:id="rId19"/>
    <p:sldId id="270" r:id="rId20"/>
    <p:sldId id="268" r:id="rId21"/>
    <p:sldId id="271" r:id="rId22"/>
    <p:sldId id="273" r:id="rId23"/>
    <p:sldId id="284"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62" y="8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7.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5.jpg"/><Relationship Id="rId11" Type="http://schemas.openxmlformats.org/officeDocument/2006/relationships/image" Target="../media/image51.sv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8.sv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0.png"/><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1.svg"/><Relationship Id="rId9"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2.jpg"/></Relationships>
</file>

<file path=ppt/slides/_rels/slide1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svg"/></Relationships>
</file>

<file path=ppt/slides/_rels/slide1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71.png"/><Relationship Id="rId7" Type="http://schemas.openxmlformats.org/officeDocument/2006/relationships/image" Target="../media/image68.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0.png"/><Relationship Id="rId5" Type="http://schemas.openxmlformats.org/officeDocument/2006/relationships/image" Target="../media/image75.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6.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notesSlide" Target="../notesSlides/notesSlide2.xml"/><Relationship Id="rId16"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0.jpeg"/><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32.sv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pic>
        <p:nvPicPr>
          <p:cNvPr id="4" name="Graphic 3">
            <a:extLst>
              <a:ext uri="{FF2B5EF4-FFF2-40B4-BE49-F238E27FC236}">
                <a16:creationId xmlns:a16="http://schemas.microsoft.com/office/drawing/2014/main" id="{DAB989F4-55FD-B679-6769-6C0876CCD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7192" y="358579"/>
            <a:ext cx="2002802" cy="1038596"/>
          </a:xfrm>
          <a:prstGeom prst="rect">
            <a:avLst/>
          </a:prstGeom>
        </p:spPr>
      </p:pic>
      <p:pic>
        <p:nvPicPr>
          <p:cNvPr id="5" name="Graphic 4">
            <a:extLst>
              <a:ext uri="{FF2B5EF4-FFF2-40B4-BE49-F238E27FC236}">
                <a16:creationId xmlns:a16="http://schemas.microsoft.com/office/drawing/2014/main" id="{B023FDC0-D008-1D97-E1C0-45D51D4CE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353816"/>
            <a:ext cx="1038596" cy="1038596"/>
          </a:xfrm>
          <a:prstGeom prst="rect">
            <a:avLst/>
          </a:prstGeom>
        </p:spPr>
      </p:pic>
      <p:pic>
        <p:nvPicPr>
          <p:cNvPr id="6" name="Graphic 5">
            <a:extLst>
              <a:ext uri="{FF2B5EF4-FFF2-40B4-BE49-F238E27FC236}">
                <a16:creationId xmlns:a16="http://schemas.microsoft.com/office/drawing/2014/main" id="{4F469ECF-261F-B25B-700E-3DD7D6388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4276" y="527521"/>
            <a:ext cx="1935318" cy="691185"/>
          </a:xfrm>
          <a:prstGeom prst="rect">
            <a:avLst/>
          </a:prstGeom>
        </p:spPr>
      </p:pic>
      <p:pic>
        <p:nvPicPr>
          <p:cNvPr id="7" name="Graphic 6">
            <a:extLst>
              <a:ext uri="{FF2B5EF4-FFF2-40B4-BE49-F238E27FC236}">
                <a16:creationId xmlns:a16="http://schemas.microsoft.com/office/drawing/2014/main" id="{C7EEB3C5-498E-DDBD-5B9D-313EABE74A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197469"/>
            <a:ext cx="1801720" cy="1351290"/>
          </a:xfrm>
          <a:prstGeom prst="rect">
            <a:avLst/>
          </a:prstGeom>
        </p:spPr>
      </p:pic>
      <p:pic>
        <p:nvPicPr>
          <p:cNvPr id="8" name="Graphic 7">
            <a:extLst>
              <a:ext uri="{FF2B5EF4-FFF2-40B4-BE49-F238E27FC236}">
                <a16:creationId xmlns:a16="http://schemas.microsoft.com/office/drawing/2014/main" id="{6EFFB268-4A66-1AF2-9994-DB374BF2D2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5130" y="450267"/>
            <a:ext cx="2192540" cy="845694"/>
          </a:xfrm>
          <a:prstGeom prst="rect">
            <a:avLst/>
          </a:prstGeom>
        </p:spPr>
      </p:pic>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DE3B-A596-A684-5C63-B0F76977F346}"/>
              </a:ext>
            </a:extLst>
          </p:cNvPr>
          <p:cNvSpPr>
            <a:spLocks noGrp="1"/>
          </p:cNvSpPr>
          <p:nvPr>
            <p:ph type="ctrTitle"/>
          </p:nvPr>
        </p:nvSpPr>
        <p:spPr/>
        <p:txBody>
          <a:bodyPr/>
          <a:lstStyle/>
          <a:p>
            <a:r>
              <a:rPr lang="en-US" dirty="0"/>
              <a:t>Thank You !</a:t>
            </a:r>
          </a:p>
        </p:txBody>
      </p:sp>
      <p:pic>
        <p:nvPicPr>
          <p:cNvPr id="4" name="Graphic 3">
            <a:extLst>
              <a:ext uri="{FF2B5EF4-FFF2-40B4-BE49-F238E27FC236}">
                <a16:creationId xmlns:a16="http://schemas.microsoft.com/office/drawing/2014/main" id="{BC2859C0-ADDB-ED44-8A38-90A029E31F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7192" y="358579"/>
            <a:ext cx="2002802" cy="1038596"/>
          </a:xfrm>
          <a:prstGeom prst="rect">
            <a:avLst/>
          </a:prstGeom>
        </p:spPr>
      </p:pic>
      <p:pic>
        <p:nvPicPr>
          <p:cNvPr id="5" name="Graphic 4">
            <a:extLst>
              <a:ext uri="{FF2B5EF4-FFF2-40B4-BE49-F238E27FC236}">
                <a16:creationId xmlns:a16="http://schemas.microsoft.com/office/drawing/2014/main" id="{118C8A13-46EE-C9B2-4185-FE7EE5A82F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353816"/>
            <a:ext cx="1038596" cy="1038596"/>
          </a:xfrm>
          <a:prstGeom prst="rect">
            <a:avLst/>
          </a:prstGeom>
        </p:spPr>
      </p:pic>
      <p:pic>
        <p:nvPicPr>
          <p:cNvPr id="6" name="Graphic 5">
            <a:extLst>
              <a:ext uri="{FF2B5EF4-FFF2-40B4-BE49-F238E27FC236}">
                <a16:creationId xmlns:a16="http://schemas.microsoft.com/office/drawing/2014/main" id="{57612A00-CCE7-8CCC-9CE7-2F409A12BA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4276" y="527521"/>
            <a:ext cx="1935318" cy="691185"/>
          </a:xfrm>
          <a:prstGeom prst="rect">
            <a:avLst/>
          </a:prstGeom>
        </p:spPr>
      </p:pic>
      <p:pic>
        <p:nvPicPr>
          <p:cNvPr id="7" name="Graphic 6">
            <a:extLst>
              <a:ext uri="{FF2B5EF4-FFF2-40B4-BE49-F238E27FC236}">
                <a16:creationId xmlns:a16="http://schemas.microsoft.com/office/drawing/2014/main" id="{7818F1D8-B39A-196F-6199-5226CDAD1B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197469"/>
            <a:ext cx="1801720" cy="1351290"/>
          </a:xfrm>
          <a:prstGeom prst="rect">
            <a:avLst/>
          </a:prstGeom>
        </p:spPr>
      </p:pic>
      <p:pic>
        <p:nvPicPr>
          <p:cNvPr id="8" name="Graphic 7">
            <a:extLst>
              <a:ext uri="{FF2B5EF4-FFF2-40B4-BE49-F238E27FC236}">
                <a16:creationId xmlns:a16="http://schemas.microsoft.com/office/drawing/2014/main" id="{7DF01C12-D18F-004C-B124-93A8166342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5130" y="450267"/>
            <a:ext cx="2192540" cy="845694"/>
          </a:xfrm>
          <a:prstGeom prst="rect">
            <a:avLst/>
          </a:prstGeom>
        </p:spPr>
      </p:pic>
    </p:spTree>
    <p:extLst>
      <p:ext uri="{BB962C8B-B14F-4D97-AF65-F5344CB8AC3E}">
        <p14:creationId xmlns:p14="http://schemas.microsoft.com/office/powerpoint/2010/main" val="155501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684</Words>
  <Application>Microsoft Office PowerPoint</Application>
  <PresentationFormat>Widescreen</PresentationFormat>
  <Paragraphs>135</Paragraphs>
  <Slides>24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26</cp:revision>
  <dcterms:created xsi:type="dcterms:W3CDTF">2023-06-01T11:33:31Z</dcterms:created>
  <dcterms:modified xsi:type="dcterms:W3CDTF">2023-06-01T12:46:16Z</dcterms:modified>
</cp:coreProperties>
</file>